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 varScale="1">
        <p:scale>
          <a:sx n="67" d="100"/>
          <a:sy n="67" d="100"/>
        </p:scale>
        <p:origin x="9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B3888-A2E7-4663-AC74-9C384985D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7098" y="1604840"/>
            <a:ext cx="10318418" cy="3116425"/>
          </a:xfrm>
        </p:spPr>
        <p:txBody>
          <a:bodyPr/>
          <a:lstStyle/>
          <a:p>
            <a:r>
              <a:rPr lang="es-CL" sz="6000" dirty="0"/>
              <a:t>Expresar y crear visualmente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36EFD8-2BD1-4573-AA8D-D5FC3611A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1628" y="4543426"/>
            <a:ext cx="8288743" cy="11207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L" dirty="0">
                <a:latin typeface="Century Gothic" panose="020B0502020202020204" pitchFamily="34" charset="0"/>
              </a:rPr>
              <a:t>OA 1: </a:t>
            </a:r>
          </a:p>
          <a:p>
            <a:pPr algn="just"/>
            <a:r>
              <a:rPr lang="es-CL" dirty="0">
                <a:latin typeface="Century Gothic" panose="020B0502020202020204" pitchFamily="34" charset="0"/>
              </a:rPr>
              <a:t>Expresar y crear trabajos de arte a partir de la observación del: </a:t>
            </a:r>
          </a:p>
          <a:p>
            <a:pPr algn="just"/>
            <a:r>
              <a:rPr lang="es-CL" dirty="0">
                <a:latin typeface="Century Gothic" panose="020B0502020202020204" pitchFamily="34" charset="0"/>
              </a:rPr>
              <a:t>• entorno natural: figura humana.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C2DD07E-D99B-4D85-A10D-A682F6CA0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148" y="155698"/>
            <a:ext cx="877900" cy="70110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78DD539-B35D-4B36-8AA2-CA64417CA185}"/>
              </a:ext>
            </a:extLst>
          </p:cNvPr>
          <p:cNvSpPr/>
          <p:nvPr/>
        </p:nvSpPr>
        <p:spPr>
          <a:xfrm>
            <a:off x="400050" y="95168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200" dirty="0"/>
              <a:t>Escuela Particular Las Naciones Nº1973 </a:t>
            </a:r>
          </a:p>
          <a:p>
            <a:r>
              <a:rPr lang="es-CL" sz="1200" dirty="0"/>
              <a:t>Avenida Las Naciones 800 Maipú</a:t>
            </a:r>
          </a:p>
          <a:p>
            <a:r>
              <a:rPr lang="es-CL" sz="1200" dirty="0"/>
              <a:t>RBD : 25808-3 Fono: 7712401</a:t>
            </a:r>
          </a:p>
          <a:p>
            <a:r>
              <a:rPr lang="es-CL" sz="1200" dirty="0"/>
              <a:t>Escuelalasnaciones1973@hotmail.com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8D8381C-FEB4-4739-9CBE-84C49C34627B}"/>
              </a:ext>
            </a:extLst>
          </p:cNvPr>
          <p:cNvSpPr txBox="1"/>
          <p:nvPr/>
        </p:nvSpPr>
        <p:spPr>
          <a:xfrm>
            <a:off x="537086" y="6055971"/>
            <a:ext cx="555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Profesora: Marcela Oyarce</a:t>
            </a:r>
          </a:p>
          <a:p>
            <a:r>
              <a:rPr lang="es-CL" dirty="0"/>
              <a:t>2° Básico</a:t>
            </a:r>
          </a:p>
        </p:txBody>
      </p:sp>
    </p:spTree>
    <p:extLst>
      <p:ext uri="{BB962C8B-B14F-4D97-AF65-F5344CB8AC3E}">
        <p14:creationId xmlns:p14="http://schemas.microsoft.com/office/powerpoint/2010/main" val="298973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BDE5F-BDCC-4E4E-9322-9E87E57E2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6112C8-D98E-4A4F-B113-EAA6B0AB8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7415" y="1389893"/>
            <a:ext cx="10178322" cy="1138995"/>
          </a:xfrm>
        </p:spPr>
        <p:txBody>
          <a:bodyPr/>
          <a:lstStyle/>
          <a:p>
            <a:r>
              <a:rPr lang="es-CL" dirty="0"/>
              <a:t>Realización de un autorretrato, a través de la técnica del collage y reutilizando material de desecho como papeles, revistas, fotografías, pinturas, entre otros. Sobre un cartón de reciclaje.</a:t>
            </a:r>
          </a:p>
          <a:p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FE19FBA-740A-4E02-830A-CC9BA3E5E60B}"/>
              </a:ext>
            </a:extLst>
          </p:cNvPr>
          <p:cNvSpPr txBox="1"/>
          <p:nvPr/>
        </p:nvSpPr>
        <p:spPr>
          <a:xfrm>
            <a:off x="1885950" y="2700338"/>
            <a:ext cx="9172575" cy="1700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Segunda clase (trabajamos con material reciclado)</a:t>
            </a:r>
          </a:p>
          <a:p>
            <a:pPr>
              <a:lnSpc>
                <a:spcPct val="150000"/>
              </a:lnSpc>
            </a:pPr>
            <a:endParaRPr lang="es-CL" sz="20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/>
              <a:t>Materiales: papeles de desecho (revistas, diarios, restos de lana, papel lustre, cordones restos de tela , </a:t>
            </a:r>
            <a:r>
              <a:rPr lang="es-CL" sz="2000" dirty="0" err="1"/>
              <a:t>etc</a:t>
            </a:r>
            <a:r>
              <a:rPr lang="es-CL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8607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B5295B-54AE-431D-B7C5-ECC98CD4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Manos a la obra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D165E1-89BD-4978-85CA-6005624F7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 la clase anterior aprendimos que era un autorretrato, crearon su bosquejo ( dibujo), ahora trabajaremos en nuestra obra de arte, como en las imágenes que aparece mas abajo, deberás crear tu autorretrato con material de desecho.</a:t>
            </a:r>
          </a:p>
        </p:txBody>
      </p:sp>
      <p:pic>
        <p:nvPicPr>
          <p:cNvPr id="3074" name="Picture 2" descr="chalk-and-tempera-portrait-art-lesson Deepspacesparkle Oil pastel drawing, letter &quot;U&quot; Liquid tempera shirt, skin, background, then hair when b'ground is dry, then Chalk pastel">
            <a:extLst>
              <a:ext uri="{FF2B5EF4-FFF2-40B4-BE49-F238E27FC236}">
                <a16:creationId xmlns:a16="http://schemas.microsoft.com/office/drawing/2014/main" id="{39629339-035C-4482-966D-5E9FC0E2E7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75"/>
          <a:stretch/>
        </p:blipFill>
        <p:spPr bwMode="auto">
          <a:xfrm>
            <a:off x="7198419" y="3332363"/>
            <a:ext cx="3234632" cy="314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ebi Plasker Torn Paper Collage">
            <a:extLst>
              <a:ext uri="{FF2B5EF4-FFF2-40B4-BE49-F238E27FC236}">
                <a16:creationId xmlns:a16="http://schemas.microsoft.com/office/drawing/2014/main" id="{C9CAAD3C-FBE2-4D1A-A4D5-BE54F7AD4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391" y="3518102"/>
            <a:ext cx="2250996" cy="295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ather's Day Crafts via Better Homes &amp; Garden  ~ Really cute, new ideas!  :)">
            <a:extLst>
              <a:ext uri="{FF2B5EF4-FFF2-40B4-BE49-F238E27FC236}">
                <a16:creationId xmlns:a16="http://schemas.microsoft.com/office/drawing/2014/main" id="{4BB745FE-63F2-4511-A2C2-E4DDB90BBF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70" t="4666" r="22574" b="4666"/>
          <a:stretch/>
        </p:blipFill>
        <p:spPr bwMode="auto">
          <a:xfrm>
            <a:off x="1591227" y="3518102"/>
            <a:ext cx="2633822" cy="310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746950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27</TotalTime>
  <Words>170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Gill Sans MT</vt:lpstr>
      <vt:lpstr>Impact</vt:lpstr>
      <vt:lpstr>Distintivo</vt:lpstr>
      <vt:lpstr>Expresar y crear visualmente </vt:lpstr>
      <vt:lpstr>Actividad:</vt:lpstr>
      <vt:lpstr>Manos a la obra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Expresar y crear visualmente </dc:title>
  <dc:creator>HP 820</dc:creator>
  <cp:lastModifiedBy>HP 820</cp:lastModifiedBy>
  <cp:revision>4</cp:revision>
  <dcterms:created xsi:type="dcterms:W3CDTF">2020-06-09T07:33:01Z</dcterms:created>
  <dcterms:modified xsi:type="dcterms:W3CDTF">2020-06-23T02:37:12Z</dcterms:modified>
</cp:coreProperties>
</file>